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ima\Desktop\Fond-orange-HRM1.jpg"/>
          <p:cNvPicPr>
            <a:picLocks noChangeAspect="1" noChangeArrowheads="1"/>
          </p:cNvPicPr>
          <p:nvPr/>
        </p:nvPicPr>
        <p:blipFill>
          <a:blip r:embed="rId2" cstate="print"/>
          <a:srcRect l="2024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31575" y="1785926"/>
            <a:ext cx="6098143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Порядок действий </a:t>
            </a: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избирательной комиссии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п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ри поступлении 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информации о заложенном 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взрывном устройстве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ima\Desktop\Fond-orange-HRM1.jpg"/>
          <p:cNvPicPr>
            <a:picLocks noChangeAspect="1" noChangeArrowheads="1"/>
          </p:cNvPicPr>
          <p:nvPr/>
        </p:nvPicPr>
        <p:blipFill>
          <a:blip r:embed="rId2" cstate="print"/>
          <a:srcRect l="40206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35710" y="285728"/>
            <a:ext cx="44422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заблаговременно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928662" y="1428736"/>
            <a:ext cx="1500198" cy="1214446"/>
          </a:xfrm>
          <a:prstGeom prst="homePlat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latin typeface="Arial Black" pitchFamily="34" charset="0"/>
              </a:rPr>
              <a:t>1</a:t>
            </a:r>
            <a:endParaRPr lang="ru-RU" sz="7200" dirty="0"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1214422"/>
            <a:ext cx="5643602" cy="15716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Распределить обязанности среди членов УИК на случай возникновения чрезвычайной ситуации, в том числе связанной с сообщением о заложенном взрывном устройстве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928662" y="3857628"/>
            <a:ext cx="1500198" cy="1214446"/>
          </a:xfrm>
          <a:prstGeom prst="homePlat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latin typeface="Arial Black" pitchFamily="34" charset="0"/>
              </a:rPr>
              <a:t>2</a:t>
            </a:r>
            <a:endParaRPr lang="ru-RU" sz="7200" dirty="0"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71736" y="3643314"/>
            <a:ext cx="5643602" cy="15716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Провести во всех УИК тренировки по эвакуации и развертыванию избирательного участка в резервном помещении 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ima\Desktop\Fond-orange-HRM1.jpg"/>
          <p:cNvPicPr>
            <a:picLocks noChangeAspect="1" noChangeArrowheads="1"/>
          </p:cNvPicPr>
          <p:nvPr/>
        </p:nvPicPr>
        <p:blipFill>
          <a:blip r:embed="rId2" cstate="print"/>
          <a:srcRect l="40206"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643042" y="214290"/>
            <a:ext cx="6215106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Алгоритм действий при поступлении информации о заложенном взрывном устройстве по телефону или письменно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074" name="Picture 2" descr="https://static-eu.insales.ru/files/1/5623/1889783/original/%D1%82%D1%80%D1%83%D0%B1%D0%BA%D0%B0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5720" y="1928802"/>
            <a:ext cx="1071570" cy="107157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1357290" y="1643050"/>
            <a:ext cx="2143140" cy="15716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Внимательно выслушать!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857620" y="1285860"/>
            <a:ext cx="4357718" cy="5715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"/>
              </a:rPr>
              <a:t>Зафиксировать письменно точное время звонка</a:t>
            </a:r>
            <a:endParaRPr lang="ru-RU" dirty="0">
              <a:latin typeface="Arial 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57620" y="2000240"/>
            <a:ext cx="4357718" cy="5715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"/>
              </a:rPr>
              <a:t>Попытаться выяснить мотивы звонившего</a:t>
            </a:r>
            <a:endParaRPr lang="ru-RU" dirty="0">
              <a:latin typeface="Arial 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857620" y="2714620"/>
            <a:ext cx="435771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"/>
              </a:rPr>
              <a:t>Постараться определить пол, возраст, национальность, манеру речи, наличие акцента, речевых дефектов </a:t>
            </a:r>
            <a:endParaRPr lang="ru-RU" dirty="0">
              <a:latin typeface="Arial "/>
            </a:endParaRPr>
          </a:p>
        </p:txBody>
      </p:sp>
      <p:pic>
        <p:nvPicPr>
          <p:cNvPr id="3076" name="Picture 4" descr="https://upload.wikimedia.org/wikipedia/commons/thumb/5/57/Police_emblem_of_Russia.svg/1200px-Police_emblem_of_Russia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5214950"/>
            <a:ext cx="973372" cy="14365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90</Words>
  <Application>Microsoft Office PowerPoint</Application>
  <PresentationFormat>Экран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Dima</dc:creator>
  <cp:lastModifiedBy>Dima</cp:lastModifiedBy>
  <cp:revision>28</cp:revision>
  <dcterms:created xsi:type="dcterms:W3CDTF">2018-01-17T07:33:54Z</dcterms:created>
  <dcterms:modified xsi:type="dcterms:W3CDTF">2018-01-17T12:20:59Z</dcterms:modified>
</cp:coreProperties>
</file>