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slides/slide1.xml" ContentType="application/vnd.openxmlformats-officedocument.presentationml.slide+xml"/>
</Types>
</file>

<file path=_rels/.rels>&#65279;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3"/>
  </p:sldIdLst>
  <p:sldSz cx="10741152" cy="7632192"/>
  <p:notesSz cx="6858000" cy="9144000"/>
</p:presentation>
</file>

<file path=ppt/_rels/presentation.xml.rels>&#65279;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slide" Target="slides/slide1.xml"/></Relationships>
</file>

<file path=ppt/slideLayouts/_rels/slideLayout.xml.rels>&#65279;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1743456" y="1005840"/>
            <a:ext cx="7866888" cy="28956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6977888" indent="0">
              <a:spcAft>
                <a:spcPts val="420"/>
              </a:spcAft>
            </a:pPr>
            <a:r>
              <a:rPr lang="ru" sz="1150">
                <a:latin typeface="Times New Roman"/>
              </a:rPr>
              <a:t>Приложение 1</a:t>
            </a:r>
          </a:p>
          <a:p>
            <a:pPr marL="6292088" indent="0">
              <a:spcAft>
                <a:spcPts val="420"/>
              </a:spcAft>
            </a:pPr>
            <a:r>
              <a:rPr lang="ru" sz="800">
                <a:latin typeface="Times New Roman"/>
              </a:rPr>
              <a:t>'</a:t>
            </a:r>
          </a:p>
        </p:txBody>
      </p:sp>
      <p:sp>
        <p:nvSpPr>
          <p:cNvPr id="3" name=""/>
          <p:cNvSpPr/>
          <p:nvPr/>
        </p:nvSpPr>
        <p:spPr>
          <a:xfrm>
            <a:off x="1743456" y="1353312"/>
            <a:ext cx="7866888" cy="7010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4495800" indent="0"/>
            <a:r>
              <a:rPr lang="ru" sz="800">
                <a:latin typeface="Franklin Gothic Medium"/>
              </a:rPr>
              <a:t>I</a:t>
            </a:r>
          </a:p>
        </p:txBody>
      </p:sp>
      <p:sp>
        <p:nvSpPr>
          <p:cNvPr id="4" name=""/>
          <p:cNvSpPr/>
          <p:nvPr/>
        </p:nvSpPr>
        <p:spPr>
          <a:xfrm>
            <a:off x="1743456" y="1432560"/>
            <a:ext cx="7866888" cy="36576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ctr" indent="0">
              <a:lnSpc>
                <a:spcPts val="1584"/>
              </a:lnSpc>
              <a:spcBef>
                <a:spcPts val="420"/>
              </a:spcBef>
              <a:spcAft>
                <a:spcPts val="2100"/>
              </a:spcAft>
            </a:pPr>
            <a:r>
              <a:rPr lang="ru" b="1" sz="1150">
                <a:latin typeface="Times New Roman"/>
              </a:rPr>
              <a:t>Контактная информация ответственного лица для организации участия в проекте ВФСО «Трудовые резервы» «Производственная гимнастика. Перезагрузка»</a:t>
            </a:r>
          </a:p>
        </p:txBody>
      </p:sp>
      <p:graphicFrame>
        <p:nvGraphicFramePr>
          <p:cNvPr id="5" name=""/>
          <p:cNvGraphicFramePr>
            <a:graphicFrameLocks noGrp="1"/>
          </p:cNvGraphicFramePr>
          <p:nvPr/>
        </p:nvGraphicFramePr>
        <p:xfrm>
          <a:off x="774192" y="2161032"/>
          <a:ext cx="9043416" cy="670560"/>
        </p:xfrm>
        <a:graphic>
          <a:graphicData uri="http://schemas.openxmlformats.org/drawingml/2006/table">
            <a:tbl>
              <a:tblPr/>
              <a:tblGrid>
                <a:gridCol w="359664"/>
                <a:gridCol w="1917192"/>
                <a:gridCol w="1121664"/>
                <a:gridCol w="1130808"/>
                <a:gridCol w="1115568"/>
                <a:gridCol w="1130808"/>
                <a:gridCol w="1118616"/>
                <a:gridCol w="1149096"/>
              </a:tblGrid>
              <a:tr h="420624">
                <a:tc>
                  <a:txBody>
                    <a:bodyPr lIns="0" tIns="0" rIns="0" bIns="0">
                      <a:noAutofit/>
                    </a:bodyPr>
                    <a:p>
                      <a:pPr marL="114300" indent="0">
                        <a:spcAft>
                          <a:spcPts val="210"/>
                        </a:spcAft>
                      </a:pPr>
                      <a:r>
                        <a:rPr lang="ru" b="1" sz="900">
                          <a:latin typeface="Times New Roman"/>
                        </a:rPr>
                        <a:t>№</a:t>
                      </a:r>
                    </a:p>
                    <a:p>
                      <a:pPr marL="114300" indent="0"/>
                      <a:r>
                        <a:rPr lang="ru" b="1" sz="900">
                          <a:latin typeface="Times New Roman"/>
                        </a:rPr>
                        <a:t>п/п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marR="12700" indent="0">
                        <a:lnSpc>
                          <a:spcPts val="1056"/>
                        </a:lnSpc>
                      </a:pPr>
                      <a:r>
                        <a:rPr lang="ru" b="1" sz="900">
                          <a:latin typeface="Times New Roman"/>
                        </a:rPr>
                        <a:t>Наименование организации (предприятия)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marR="12700" indent="0"/>
                      <a:r>
                        <a:rPr lang="ru" b="1" sz="900">
                          <a:latin typeface="Times New Roman"/>
                        </a:rPr>
                        <a:t>ФИО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/>
                      <a:r>
                        <a:rPr lang="ru" b="1" sz="900">
                          <a:latin typeface="Times New Roman"/>
                        </a:rPr>
                        <a:t>Должность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/>
                      <a:r>
                        <a:rPr lang="ru" b="1" sz="900">
                          <a:latin typeface="Times New Roman"/>
                        </a:rPr>
                        <a:t>Телефон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/>
                      <a:r>
                        <a:rPr lang="ru" b="1" sz="900">
                          <a:latin typeface="Times New Roman"/>
                        </a:rPr>
                        <a:t>Е-таН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190500" marR="190500" indent="0">
                        <a:lnSpc>
                          <a:spcPts val="1032"/>
                        </a:lnSpc>
                      </a:pPr>
                      <a:r>
                        <a:rPr lang="ru" b="1" sz="900">
                          <a:latin typeface="Times New Roman"/>
                        </a:rPr>
                        <a:t>Потовый адрес организации (предприятия)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139700" marR="152400" indent="0">
                        <a:lnSpc>
                          <a:spcPts val="1032"/>
                        </a:lnSpc>
                      </a:pPr>
                      <a:r>
                        <a:rPr lang="ru" b="1" sz="900">
                          <a:latin typeface="Times New Roman"/>
                        </a:rPr>
                        <a:t>Сайт организации (предприятия)</a:t>
                      </a:r>
                    </a:p>
                  </a:txBody>
                  <a:tcPr marL="0" marR="0" marT="0" marB="0"/>
                </a:tc>
              </a:tr>
              <a:tr h="249936"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